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4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7" r:id="rId19"/>
    <p:sldId id="278" r:id="rId20"/>
    <p:sldId id="279" r:id="rId21"/>
    <p:sldId id="304" r:id="rId22"/>
    <p:sldId id="280" r:id="rId23"/>
    <p:sldId id="281" r:id="rId24"/>
    <p:sldId id="282" r:id="rId25"/>
    <p:sldId id="283" r:id="rId26"/>
    <p:sldId id="284" r:id="rId27"/>
    <p:sldId id="285" r:id="rId28"/>
    <p:sldId id="287" r:id="rId29"/>
    <p:sldId id="288" r:id="rId30"/>
    <p:sldId id="289" r:id="rId31"/>
    <p:sldId id="290" r:id="rId32"/>
    <p:sldId id="291" r:id="rId33"/>
    <p:sldId id="292" r:id="rId34"/>
    <p:sldId id="293" r:id="rId35"/>
    <p:sldId id="294" r:id="rId36"/>
    <p:sldId id="295" r:id="rId37"/>
    <p:sldId id="301" r:id="rId38"/>
    <p:sldId id="302" r:id="rId39"/>
    <p:sldId id="303" r:id="rId40"/>
    <p:sldId id="298" r:id="rId41"/>
    <p:sldId id="299" r:id="rId42"/>
    <p:sldId id="300" r:id="rId43"/>
    <p:sldId id="297" r:id="rId44"/>
  </p:sldIdLst>
  <p:sldSz cx="9144000" cy="6858000" type="screen4x3"/>
  <p:notesSz cx="6858000" cy="9144000"/>
  <p:defaultTextStyle>
    <a:defPPr>
      <a:defRPr lang="ar-EG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38" autoAdjust="0"/>
    <p:restoredTop sz="94660"/>
  </p:normalViewPr>
  <p:slideViewPr>
    <p:cSldViewPr>
      <p:cViewPr varScale="1">
        <p:scale>
          <a:sx n="69" d="100"/>
          <a:sy n="69" d="100"/>
        </p:scale>
        <p:origin x="-54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71ABC-1C5C-455A-8D45-E93CC756941A}" type="datetimeFigureOut">
              <a:rPr lang="ar-EG" smtClean="0"/>
              <a:t>01/04/1443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9B6B3-4AC2-4414-85D9-5C7C21CC7ABA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55901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71ABC-1C5C-455A-8D45-E93CC756941A}" type="datetimeFigureOut">
              <a:rPr lang="ar-EG" smtClean="0"/>
              <a:t>01/04/1443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9B6B3-4AC2-4414-85D9-5C7C21CC7ABA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1979059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71ABC-1C5C-455A-8D45-E93CC756941A}" type="datetimeFigureOut">
              <a:rPr lang="ar-EG" smtClean="0"/>
              <a:t>01/04/1443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9B6B3-4AC2-4414-85D9-5C7C21CC7ABA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7026163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71ABC-1C5C-455A-8D45-E93CC756941A}" type="datetimeFigureOut">
              <a:rPr lang="ar-EG" smtClean="0"/>
              <a:t>01/04/1443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9B6B3-4AC2-4414-85D9-5C7C21CC7ABA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273938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71ABC-1C5C-455A-8D45-E93CC756941A}" type="datetimeFigureOut">
              <a:rPr lang="ar-EG" smtClean="0"/>
              <a:t>01/04/1443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9B6B3-4AC2-4414-85D9-5C7C21CC7ABA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4936223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71ABC-1C5C-455A-8D45-E93CC756941A}" type="datetimeFigureOut">
              <a:rPr lang="ar-EG" smtClean="0"/>
              <a:t>01/04/1443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9B6B3-4AC2-4414-85D9-5C7C21CC7ABA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357538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71ABC-1C5C-455A-8D45-E93CC756941A}" type="datetimeFigureOut">
              <a:rPr lang="ar-EG" smtClean="0"/>
              <a:t>01/04/1443</a:t>
            </a:fld>
            <a:endParaRPr lang="ar-E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9B6B3-4AC2-4414-85D9-5C7C21CC7ABA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631655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71ABC-1C5C-455A-8D45-E93CC756941A}" type="datetimeFigureOut">
              <a:rPr lang="ar-EG" smtClean="0"/>
              <a:t>01/04/1443</a:t>
            </a:fld>
            <a:endParaRPr lang="ar-E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9B6B3-4AC2-4414-85D9-5C7C21CC7ABA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141307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71ABC-1C5C-455A-8D45-E93CC756941A}" type="datetimeFigureOut">
              <a:rPr lang="ar-EG" smtClean="0"/>
              <a:t>01/04/1443</a:t>
            </a:fld>
            <a:endParaRPr lang="ar-E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9B6B3-4AC2-4414-85D9-5C7C21CC7ABA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017322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71ABC-1C5C-455A-8D45-E93CC756941A}" type="datetimeFigureOut">
              <a:rPr lang="ar-EG" smtClean="0"/>
              <a:t>01/04/1443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9B6B3-4AC2-4414-85D9-5C7C21CC7ABA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891349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71ABC-1C5C-455A-8D45-E93CC756941A}" type="datetimeFigureOut">
              <a:rPr lang="ar-EG" smtClean="0"/>
              <a:t>01/04/1443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9B6B3-4AC2-4414-85D9-5C7C21CC7ABA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058567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571ABC-1C5C-455A-8D45-E93CC756941A}" type="datetimeFigureOut">
              <a:rPr lang="ar-EG" smtClean="0"/>
              <a:t>01/04/1443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29B6B3-4AC2-4414-85D9-5C7C21CC7ABA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907851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EG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e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842113"/>
            <a:ext cx="7656443" cy="181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415445" y="2996952"/>
            <a:ext cx="6048672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Presented by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Algerian" pitchFamily="82" charset="0"/>
              </a:rPr>
              <a:t>Dr. </a:t>
            </a:r>
            <a:r>
              <a:rPr lang="en-US" dirty="0" err="1">
                <a:solidFill>
                  <a:srgbClr val="000000"/>
                </a:solidFill>
                <a:latin typeface="Algerian" pitchFamily="82" charset="0"/>
              </a:rPr>
              <a:t>Rasha</a:t>
            </a:r>
            <a:r>
              <a:rPr lang="en-US" dirty="0">
                <a:solidFill>
                  <a:srgbClr val="000000"/>
                </a:solidFill>
                <a:latin typeface="Algerian" pitchFamily="8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lgerian" pitchFamily="82" charset="0"/>
              </a:rPr>
              <a:t>Afify</a:t>
            </a:r>
            <a:endParaRPr lang="en-US" dirty="0">
              <a:solidFill>
                <a:srgbClr val="000000"/>
              </a:solidFill>
              <a:latin typeface="Algerian" pitchFamily="82" charset="0"/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Associate Professor of Mechanical Engineering, Faculty of Engineering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dirty="0" err="1">
                <a:solidFill>
                  <a:srgbClr val="000000"/>
                </a:solidFill>
                <a:latin typeface="Times New Roman" pitchFamily="18" charset="0"/>
              </a:rPr>
              <a:t>Benha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 University, Cairo</a:t>
            </a:r>
          </a:p>
        </p:txBody>
      </p:sp>
    </p:spTree>
    <p:extLst>
      <p:ext uri="{BB962C8B-B14F-4D97-AF65-F5344CB8AC3E}">
        <p14:creationId xmlns:p14="http://schemas.microsoft.com/office/powerpoint/2010/main" val="710867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68760"/>
            <a:ext cx="8496944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2656"/>
            <a:ext cx="2705100" cy="644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5112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696"/>
            <a:ext cx="8964488" cy="5918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73596"/>
            <a:ext cx="3816424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6999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836712"/>
            <a:ext cx="8136904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3672408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8813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764704"/>
            <a:ext cx="8208912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7489"/>
            <a:ext cx="2808312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4531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52736"/>
            <a:ext cx="8424936" cy="5805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486" y="332655"/>
            <a:ext cx="2495550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0446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08720"/>
            <a:ext cx="8784976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81620"/>
            <a:ext cx="2647950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135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59" y="1381124"/>
            <a:ext cx="9145960" cy="5360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2808312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1939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785570"/>
            <a:ext cx="8892480" cy="5857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31979"/>
            <a:ext cx="2520280" cy="553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6411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358645"/>
            <a:ext cx="8474527" cy="5521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2531"/>
            <a:ext cx="3676650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0393" y="432106"/>
            <a:ext cx="5438775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9820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8720"/>
            <a:ext cx="9144001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1"/>
            <a:ext cx="2808312" cy="581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9819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584534"/>
            <a:ext cx="8892480" cy="164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5616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6960"/>
            <a:ext cx="8652217" cy="5861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08888"/>
            <a:ext cx="3888432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7050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8136904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444132"/>
            <a:ext cx="7416824" cy="1929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7097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265" y="1484784"/>
            <a:ext cx="8991264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4248472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9933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08720"/>
            <a:ext cx="8568952" cy="561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17240"/>
            <a:ext cx="310515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3251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08721"/>
            <a:ext cx="8784975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691" y="329605"/>
            <a:ext cx="3698237" cy="43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0042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809328"/>
            <a:ext cx="8834333" cy="604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877" y="188640"/>
            <a:ext cx="3816424" cy="627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943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80372"/>
            <a:ext cx="9114115" cy="5788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3381375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7055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602" y="692695"/>
            <a:ext cx="8947398" cy="5904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3191"/>
            <a:ext cx="2520280" cy="669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8682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19200"/>
            <a:ext cx="8820472" cy="545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929" y="260648"/>
            <a:ext cx="2520280" cy="544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156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08720"/>
            <a:ext cx="8568952" cy="5688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911" y="70587"/>
            <a:ext cx="3096344" cy="558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7789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74837"/>
            <a:ext cx="8640960" cy="5666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05827"/>
            <a:ext cx="2835291" cy="746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4726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75" y="1052736"/>
            <a:ext cx="8856984" cy="5802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71294"/>
            <a:ext cx="3744416" cy="609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341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96752"/>
            <a:ext cx="8712967" cy="5661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2160240" cy="508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3322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052736"/>
            <a:ext cx="8253106" cy="5492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2160239" cy="720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8303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5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01417"/>
            <a:ext cx="8676456" cy="4940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20688"/>
            <a:ext cx="2088232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9223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04888"/>
            <a:ext cx="8820472" cy="566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2088232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0598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732706"/>
            <a:ext cx="8024936" cy="5864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162972"/>
            <a:ext cx="258701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897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9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764704"/>
            <a:ext cx="8280920" cy="5630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215265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8549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9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511" y="1528339"/>
            <a:ext cx="6912768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6933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142984"/>
            <a:ext cx="8949291" cy="5367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2907700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0457" y="980728"/>
            <a:ext cx="8819729" cy="5387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005046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98587"/>
            <a:ext cx="8280920" cy="6259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2337"/>
            <a:ext cx="2808312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6096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Overall Alarm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991" y="857232"/>
            <a:ext cx="8978020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7084618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Band Alarm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499" y="1214438"/>
            <a:ext cx="8780701" cy="5072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5992882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u="sng" dirty="0" smtClean="0"/>
              <a:t>Exercise 2 </a:t>
            </a:r>
            <a:br>
              <a:rPr lang="en-US" sz="2400" u="sng" dirty="0" smtClean="0"/>
            </a:br>
            <a:r>
              <a:rPr lang="en-US" sz="2400" b="0" dirty="0" smtClean="0">
                <a:latin typeface="Calibri"/>
                <a:ea typeface="Calibri"/>
                <a:cs typeface="Arial"/>
              </a:rPr>
              <a:t>Calculate the frequencies of different elements to use in fault diagnosis purpose.</a:t>
            </a:r>
            <a:r>
              <a:rPr lang="en-US" sz="1800" dirty="0" smtClean="0">
                <a:latin typeface="Calibri"/>
                <a:ea typeface="Calibri"/>
                <a:cs typeface="Arial"/>
              </a:rPr>
              <a:t/>
            </a:r>
            <a:br>
              <a:rPr lang="en-US" sz="1800" dirty="0" smtClean="0">
                <a:latin typeface="Calibri"/>
                <a:ea typeface="Calibri"/>
                <a:cs typeface="Arial"/>
              </a:rPr>
            </a:b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00174"/>
            <a:ext cx="7772400" cy="4929222"/>
          </a:xfrm>
        </p:spPr>
        <p:txBody>
          <a:bodyPr/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>
                <a:latin typeface="Calibri"/>
                <a:ea typeface="Calibri"/>
                <a:cs typeface="Arial"/>
              </a:rPr>
              <a:t>Motor Speed 1000 </a:t>
            </a:r>
            <a:r>
              <a:rPr lang="en-US" sz="2800" dirty="0" err="1" smtClean="0">
                <a:latin typeface="Calibri"/>
                <a:ea typeface="Calibri"/>
                <a:cs typeface="Arial"/>
              </a:rPr>
              <a:t>r.p.m</a:t>
            </a:r>
            <a:endParaRPr lang="en-US" sz="2800" dirty="0" smtClean="0">
              <a:latin typeface="Calibri"/>
              <a:ea typeface="Calibri"/>
              <a:cs typeface="Arial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>
                <a:latin typeface="Calibri"/>
                <a:ea typeface="Calibri"/>
                <a:cs typeface="Arial"/>
              </a:rPr>
              <a:t>Rigid Coupling No. of bolts 4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>
                <a:latin typeface="Calibri"/>
                <a:ea typeface="Calibri"/>
                <a:cs typeface="Arial"/>
              </a:rPr>
              <a:t>First gear 20 teeth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>
                <a:latin typeface="Calibri"/>
                <a:ea typeface="Calibri"/>
                <a:cs typeface="Arial"/>
              </a:rPr>
              <a:t>Second gear 40 teeth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>
                <a:latin typeface="Calibri"/>
                <a:ea typeface="Calibri"/>
                <a:cs typeface="Arial"/>
              </a:rPr>
              <a:t>Fan No. of blades 10</a:t>
            </a:r>
          </a:p>
          <a:p>
            <a:pPr algn="l"/>
            <a:r>
              <a:rPr lang="en-US" sz="1600" dirty="0" smtClean="0"/>
              <a:t>Bearing with 12 roller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68" y="3643314"/>
            <a:ext cx="4476755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1458162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Vibration measurement</a:t>
            </a:r>
            <a:endParaRPr lang="en-US" dirty="0"/>
          </a:p>
        </p:txBody>
      </p:sp>
      <p:pic>
        <p:nvPicPr>
          <p:cNvPr id="6" name="Picture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1962150"/>
            <a:ext cx="4590693" cy="4038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52096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836713"/>
            <a:ext cx="8640960" cy="5832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3"/>
            <a:ext cx="3528392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6728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68760"/>
            <a:ext cx="8280920" cy="5328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92696"/>
            <a:ext cx="2952328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8965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52736"/>
            <a:ext cx="8964488" cy="564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1089"/>
            <a:ext cx="2200275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3742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66824"/>
            <a:ext cx="8568952" cy="5258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60648"/>
            <a:ext cx="2376264" cy="790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6376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08720"/>
            <a:ext cx="8640959" cy="5688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183" y="188640"/>
            <a:ext cx="2977530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3441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481</TotalTime>
  <Words>56</Words>
  <Application>Microsoft Office PowerPoint</Application>
  <PresentationFormat>On-screen Show (4:3)</PresentationFormat>
  <Paragraphs>14</Paragraphs>
  <Slides>43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Overall Alarm </vt:lpstr>
      <vt:lpstr>Band Alarm</vt:lpstr>
      <vt:lpstr>Exercise 2  Calculate the frequencies of different elements to use in fault diagnosis purpose. </vt:lpstr>
      <vt:lpstr>Vibration measurement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three</dc:title>
  <dc:creator>TOSHIBA</dc:creator>
  <cp:lastModifiedBy>Options</cp:lastModifiedBy>
  <cp:revision>82</cp:revision>
  <dcterms:created xsi:type="dcterms:W3CDTF">2020-11-09T06:36:23Z</dcterms:created>
  <dcterms:modified xsi:type="dcterms:W3CDTF">2021-11-06T10:12:54Z</dcterms:modified>
</cp:coreProperties>
</file>